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86" r:id="rId2"/>
    <p:sldId id="287" r:id="rId3"/>
  </p:sldIdLst>
  <p:sldSz cx="12192000" cy="6858000"/>
  <p:notesSz cx="6858000" cy="9144000"/>
  <p:embeddedFontLst>
    <p:embeddedFont>
      <p:font typeface="맑은 고딕" panose="020B0503020000020004" pitchFamily="50" charset="-127"/>
      <p:regular r:id="rId5"/>
      <p:bold r:id="rId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난희" initials="김난" lastIdx="1" clrIdx="0">
    <p:extLst>
      <p:ext uri="{19B8F6BF-5375-455C-9EA6-DF929625EA0E}">
        <p15:presenceInfo xmlns:p15="http://schemas.microsoft.com/office/powerpoint/2012/main" userId="a08f93840ee45d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FEAF"/>
    <a:srgbClr val="51D987"/>
    <a:srgbClr val="19CE60"/>
    <a:srgbClr val="2BD26D"/>
    <a:srgbClr val="CCF2C6"/>
    <a:srgbClr val="EAF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3056" autoAdjust="0"/>
  </p:normalViewPr>
  <p:slideViewPr>
    <p:cSldViewPr snapToGrid="0">
      <p:cViewPr>
        <p:scale>
          <a:sx n="10" d="100"/>
          <a:sy n="10" d="100"/>
        </p:scale>
        <p:origin x="3110" y="139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ableStyles" Target="tableStyles.xml"/><Relationship Id="rId5" Type="http://schemas.openxmlformats.org/officeDocument/2006/relationships/font" Target="fonts/font1.fntdata"/><Relationship Id="rId10" Type="http://schemas.openxmlformats.org/officeDocument/2006/relationships/theme" Target="theme/theme1.xml"/><Relationship Id="rId4" Type="http://schemas.openxmlformats.org/officeDocument/2006/relationships/notesMaster" Target="notesMasters/notes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8945B-8930-4952-A38C-5A95460FE21B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0DAC0-D3F3-40F3-9EAD-DCB3EC7AFF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89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5852D5-6AA6-47FA-8B59-0B87024E2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6CBA0C-F144-4C1E-A4A6-D7A4CF1FC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521EA7-D749-4001-B287-BA4BF1BBD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2BE9-9F76-4D8B-8652-86FC0702AB52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6F241A-6B91-4C2F-A494-881529B9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17A215-4B77-43F6-97FB-9B9EE94C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4FCC-52AD-491A-91AC-9855972F30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954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391760-5482-4BB3-8144-5E1DEE87B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04C2F7-1E11-4BBB-91DE-657CA4F04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DC6AEE-CD26-480A-BE86-3621F728B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2BE9-9F76-4D8B-8652-86FC0702AB52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08AA5F-FFA4-4645-8202-084B2B77A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DEEF96-517C-4D5F-9610-1E6AE0FF7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4FCC-52AD-491A-91AC-9855972F30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49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3D9FFA-F6DA-4673-96F1-67D24CD9E8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AB4ACB-D56A-4862-8118-589B3140F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CE67B8-08D1-4774-8473-4BF8433E9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2BE9-9F76-4D8B-8652-86FC0702AB52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45C088-FB4F-498D-8384-CF635B89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9EFB66-2B72-4E27-985B-6A01B9B62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4FCC-52AD-491A-91AC-9855972F30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757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5B6874-4156-4CFF-9879-EF498FD4C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58D74F-90A4-429E-B26D-B8D5CA30C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7098A1-B6A5-4220-8B21-5DEAD09D0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2BE9-9F76-4D8B-8652-86FC0702AB52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4C049B-096F-48C9-BA8F-D04029711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4EC57E-8705-48C4-A200-166D7458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4FCC-52AD-491A-91AC-9855972F30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70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8365E-2D6C-48FE-8855-BC2F1CBE5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C66C12-F668-4765-AEF6-AC597E885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978F7D-678F-4D9D-A45A-263F0D783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2BE9-9F76-4D8B-8652-86FC0702AB52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76E27-FE23-4F01-AFCB-F38C396A5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8C4DAC-7517-49E6-9581-54416AB1E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4FCC-52AD-491A-91AC-9855972F30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162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2E6B8B-291D-4714-A6BA-4E68958F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FA0EDE-4671-4936-B4FE-8CE66C3286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6CC65A-18BE-466F-8449-0015502DF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9CCCC-276A-4D01-A8F7-AB4BCB77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2BE9-9F76-4D8B-8652-86FC0702AB52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0F57EB-E8A3-4F70-8D7D-33D5EA1CE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1B8E7D-05B5-4A8B-BC4F-E84F322D5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4FCC-52AD-491A-91AC-9855972F30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560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B4B5AE-C7E9-4CBA-833F-67638C057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FD43D8-C92E-49B0-9CAE-DAF27A697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FC96D4-1148-47EF-94F8-9F6EC5CD0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3AD458-CD2B-4F9F-BC94-A75859C55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9CA8B61-C020-4A54-AAE7-1F88149951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02CF4C-F724-472E-9F0A-09755126D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2BE9-9F76-4D8B-8652-86FC0702AB52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536948-1FBB-48AD-BAFA-3F9EC5037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099DD0E-5FBE-466B-9DA9-F42FAFDAC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4FCC-52AD-491A-91AC-9855972F30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842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D2E62-9974-49AA-9634-675A545D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9973C0-0C31-4C33-A37E-EB43D2642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2BE9-9F76-4D8B-8652-86FC0702AB52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792B043-75AC-46E2-A122-11F75B7B6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6CBC64-89CA-4D23-8F34-53F7BEF02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4FCC-52AD-491A-91AC-9855972F30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470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E6E9E2-7DD1-4272-9589-BB5736849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2BE9-9F76-4D8B-8652-86FC0702AB52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32B549-5DF3-4A0A-88CF-3E3A8EFFC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42EA4-C55F-4346-A143-AE2369D7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4FCC-52AD-491A-91AC-9855972F30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557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4E5BF-A10F-466B-B459-A7468E4A7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EB09DF-F245-4B27-8D8C-EC8D24D29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190E0C-AD2E-42E4-9A79-B61AD4FAC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7C6B48-7BFE-4E58-9836-7510596E0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2BE9-9F76-4D8B-8652-86FC0702AB52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7723D6-3A43-46D2-88E2-75B200233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79BADC-7F85-4218-8D4C-F63D49C1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4FCC-52AD-491A-91AC-9855972F30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114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2186A0-70F9-461E-AAB3-25D7F45D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900813-2B94-4837-9703-0AB62FAF37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E28FE5-3B2E-4ECA-805B-DD21C497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BDCFDA-653E-4F32-A81F-8CCD3E64E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2BE9-9F76-4D8B-8652-86FC0702AB52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6F9546-A766-428D-9C1E-B3626B306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91981E-E9E4-4D75-87A7-7EADB91C4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54FCC-52AD-491A-91AC-9855972F30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843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BB77B53-6237-46E4-86E6-F821748BA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A2F672-465E-4626-B73B-A34AB27B3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DBAAA-1025-46C1-84A1-41AFA12A00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02BE9-9F76-4D8B-8652-86FC0702AB52}" type="datetimeFigureOut">
              <a:rPr lang="ko-KR" altLang="en-US" smtClean="0"/>
              <a:t>2021-04-10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FDA183-372C-435F-9960-BEA3395876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70951D-7289-40E7-B943-A5E9E5347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54FCC-52AD-491A-91AC-9855972F30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643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8.png"/><Relationship Id="rId21" Type="http://schemas.openxmlformats.org/officeDocument/2006/relationships/image" Target="../media/image25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image" Target="../media/image7.jpe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jpe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jpeg"/><Relationship Id="rId19" Type="http://schemas.openxmlformats.org/officeDocument/2006/relationships/image" Target="../media/image23.png"/><Relationship Id="rId31" Type="http://schemas.openxmlformats.org/officeDocument/2006/relationships/image" Target="../media/image35.png"/><Relationship Id="rId4" Type="http://schemas.openxmlformats.org/officeDocument/2006/relationships/image" Target="../media/image9.png"/><Relationship Id="rId9" Type="http://schemas.microsoft.com/office/2007/relationships/hdphoto" Target="../media/hdphoto1.wdp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7F1AA2-FF2A-4787-BCEE-1967AF4F7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83"/>
          <a:stretch/>
        </p:blipFill>
        <p:spPr>
          <a:xfrm>
            <a:off x="906317" y="3143693"/>
            <a:ext cx="3543763" cy="1119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406400" dist="38100" dir="2700000" algn="tl" rotWithShape="0">
              <a:prstClr val="black">
                <a:alpha val="19000"/>
              </a:prstClr>
            </a:outerShdw>
          </a:effectLst>
        </p:spPr>
      </p:pic>
      <p:pic>
        <p:nvPicPr>
          <p:cNvPr id="2050" name="Picture 2" descr="Avatar">
            <a:extLst>
              <a:ext uri="{FF2B5EF4-FFF2-40B4-BE49-F238E27FC236}">
                <a16:creationId xmlns:a16="http://schemas.microsoft.com/office/drawing/2014/main" id="{36B0E382-A0BF-4A27-A8DB-298215EAF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116" y="3143693"/>
            <a:ext cx="1726969" cy="172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1433C2-1936-4F78-8349-E699A2BD3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920" y="5255389"/>
            <a:ext cx="6835732" cy="1150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406400" dist="38100" dir="2700000" algn="tl" rotWithShape="0">
              <a:prstClr val="black">
                <a:alpha val="19000"/>
              </a:prstClr>
            </a:out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92F15EB-EC94-4206-91AC-447E0F890676}"/>
              </a:ext>
            </a:extLst>
          </p:cNvPr>
          <p:cNvGrpSpPr/>
          <p:nvPr/>
        </p:nvGrpSpPr>
        <p:grpSpPr>
          <a:xfrm>
            <a:off x="-602866" y="-708283"/>
            <a:ext cx="10487645" cy="3266288"/>
            <a:chOff x="-602865" y="-708283"/>
            <a:chExt cx="8209345" cy="170656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743F276-ABCD-438D-B80D-828F771DB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33" t="48102" r="18956" b="40759"/>
            <a:stretch/>
          </p:blipFill>
          <p:spPr>
            <a:xfrm>
              <a:off x="-602865" y="-708283"/>
              <a:ext cx="2679447" cy="7639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406400" dist="38100" dir="2700000" algn="tl" rotWithShape="0">
                <a:prstClr val="black">
                  <a:alpha val="19000"/>
                </a:prst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3F177BB-63D0-46EE-8C33-992E3C588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1097" r="19689" b="27764"/>
            <a:stretch/>
          </p:blipFill>
          <p:spPr>
            <a:xfrm>
              <a:off x="2145684" y="-708280"/>
              <a:ext cx="2679447" cy="7639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406400" dist="38100" dir="2700000" algn="tl" rotWithShape="0">
                <a:prstClr val="black">
                  <a:alpha val="19000"/>
                </a:prstClr>
              </a:outerShdw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D0EA0C8-66A9-4274-8748-E31CCA0DB0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5150" r="18706" b="25461"/>
            <a:stretch/>
          </p:blipFill>
          <p:spPr>
            <a:xfrm>
              <a:off x="4894233" y="-708282"/>
              <a:ext cx="2712247" cy="58119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406400" dist="38100" dir="2700000" algn="tl" rotWithShape="0">
                <a:prstClr val="black">
                  <a:alpha val="19000"/>
                </a:prstClr>
              </a:outerShdw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24AE323-CE85-46AC-B7D8-2CCBCA816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4042" r="18706" b="74818"/>
            <a:stretch/>
          </p:blipFill>
          <p:spPr>
            <a:xfrm>
              <a:off x="756760" y="234351"/>
              <a:ext cx="2712247" cy="7639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406400" dist="38100" dir="2700000" algn="tl" rotWithShape="0">
                <a:prstClr val="black">
                  <a:alpha val="19000"/>
                </a:prst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AF51018-AD43-49BC-BD32-889F498FE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0759" r="18706" b="68101"/>
            <a:stretch/>
          </p:blipFill>
          <p:spPr>
            <a:xfrm>
              <a:off x="3538109" y="234351"/>
              <a:ext cx="2712247" cy="7639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406400" dist="38100" dir="2700000" algn="tl" rotWithShape="0">
                <a:prstClr val="black">
                  <a:alpha val="19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2945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1236838-1397-4E26-8C73-04E8A0DB7F64}"/>
              </a:ext>
            </a:extLst>
          </p:cNvPr>
          <p:cNvGrpSpPr/>
          <p:nvPr/>
        </p:nvGrpSpPr>
        <p:grpSpPr>
          <a:xfrm>
            <a:off x="-10955154" y="-1068953"/>
            <a:ext cx="13236086" cy="8505720"/>
            <a:chOff x="-4961479" y="459290"/>
            <a:chExt cx="13236086" cy="8505720"/>
          </a:xfrm>
        </p:grpSpPr>
        <p:pic>
          <p:nvPicPr>
            <p:cNvPr id="5" name="그림 4" descr="바닥, 실내이(가) 표시된 사진&#10;&#10;자동 생성된 설명">
              <a:extLst>
                <a:ext uri="{FF2B5EF4-FFF2-40B4-BE49-F238E27FC236}">
                  <a16:creationId xmlns:a16="http://schemas.microsoft.com/office/drawing/2014/main" id="{4087ACD8-0AC0-4434-9A5A-D2C96BC9C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961478" y="5046154"/>
              <a:ext cx="4746172" cy="39188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77800" dist="38100" dir="2700000" algn="tl" rotWithShape="0">
                <a:prstClr val="black">
                  <a:alpha val="16000"/>
                </a:prstClr>
              </a:outerShdw>
            </a:effec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83DF9E6-D4DC-4EA0-88D8-34673E98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8435" y="459290"/>
              <a:ext cx="4746172" cy="39188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77800" dist="38100" dir="2700000" algn="tl" rotWithShape="0">
                <a:prstClr val="black">
                  <a:alpha val="16000"/>
                </a:prstClr>
              </a:outerShdw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241207A-6251-45FD-962E-F06E5C44F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1439"/>
            <a:stretch/>
          </p:blipFill>
          <p:spPr>
            <a:xfrm>
              <a:off x="0" y="459290"/>
              <a:ext cx="3399692" cy="401443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77800" dist="38100" dir="2700000" algn="tl" rotWithShape="0">
                <a:prstClr val="black">
                  <a:alpha val="16000"/>
                </a:prst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4844F8C-18A0-47AF-8E66-BAFA26767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" y="5046154"/>
              <a:ext cx="4572000" cy="39188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77800" dist="38100" dir="2700000" algn="tl" rotWithShape="0">
                <a:prstClr val="black">
                  <a:alpha val="16000"/>
                </a:prstClr>
              </a:outerShdw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D373603-3B65-4A54-A964-0174FABD3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7308" y="5046154"/>
              <a:ext cx="3487299" cy="39188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77800" dist="38100" dir="2700000" algn="tl" rotWithShape="0">
                <a:prstClr val="black">
                  <a:alpha val="16000"/>
                </a:prst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E253944-9B43-4648-BA54-42DB5F978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81" t="5238" r="5944" b="35043"/>
            <a:stretch/>
          </p:blipFill>
          <p:spPr>
            <a:xfrm>
              <a:off x="-4961479" y="459290"/>
              <a:ext cx="4746172" cy="40955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77800" dist="38100" dir="2700000" algn="tl" rotWithShape="0">
                <a:prstClr val="black">
                  <a:alpha val="16000"/>
                </a:prstClr>
              </a:outerShdw>
            </a:effec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EB4CED2-E024-4A31-B4D5-623F66F0137E}"/>
              </a:ext>
            </a:extLst>
          </p:cNvPr>
          <p:cNvGrpSpPr/>
          <p:nvPr/>
        </p:nvGrpSpPr>
        <p:grpSpPr>
          <a:xfrm>
            <a:off x="3185168" y="3774522"/>
            <a:ext cx="12979502" cy="8530093"/>
            <a:chOff x="3605305" y="-1071798"/>
            <a:chExt cx="12979502" cy="853009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CFBAAEB-F7A4-4FEF-9683-FFE6A19BE2FA}"/>
                </a:ext>
              </a:extLst>
            </p:cNvPr>
            <p:cNvGrpSpPr/>
            <p:nvPr/>
          </p:nvGrpSpPr>
          <p:grpSpPr>
            <a:xfrm>
              <a:off x="3605305" y="-1071798"/>
              <a:ext cx="12979502" cy="4112916"/>
              <a:chOff x="1040455" y="1116587"/>
              <a:chExt cx="5971250" cy="976968"/>
            </a:xfrm>
          </p:grpSpPr>
          <p:pic>
            <p:nvPicPr>
              <p:cNvPr id="13" name="Picture 4" descr="Seminar 2legs robots(nanheekim)">
                <a:extLst>
                  <a:ext uri="{FF2B5EF4-FFF2-40B4-BE49-F238E27FC236}">
                    <a16:creationId xmlns:a16="http://schemas.microsoft.com/office/drawing/2014/main" id="{CD3C20F8-CD92-4AE2-809C-3365FF4F6A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29854" b="80585" l="50784" r="89969">
                            <a14:foregroundMark x1="53292" y1="37578" x2="60031" y2="41545"/>
                            <a14:foregroundMark x1="63323" y1="39875" x2="57524" y2="39875"/>
                            <a14:foregroundMark x1="61442" y1="39248" x2="56897" y2="40710"/>
                            <a14:foregroundMark x1="54075" y1="40084" x2="59404" y2="43424"/>
                            <a14:foregroundMark x1="51097" y1="33612" x2="55329" y2="38205"/>
                            <a14:foregroundMark x1="69279" y1="33194" x2="69906" y2="44468"/>
                            <a14:foregroundMark x1="69122" y1="31524" x2="69279" y2="34656"/>
                            <a14:foregroundMark x1="78213" y1="43424" x2="86677" y2="43424"/>
                            <a14:foregroundMark x1="86677" y1="43424" x2="86677" y2="43424"/>
                            <a14:foregroundMark x1="90125" y1="44885" x2="89498" y2="42171"/>
                            <a14:foregroundMark x1="72414" y1="75574" x2="67398" y2="66806"/>
                            <a14:foregroundMark x1="67398" y1="66806" x2="66771" y2="64092"/>
                            <a14:foregroundMark x1="64107" y1="74948" x2="64107" y2="66388"/>
                            <a14:foregroundMark x1="66458" y1="77871" x2="64577" y2="66806"/>
                            <a14:foregroundMark x1="64263" y1="73904" x2="63636" y2="63048"/>
                            <a14:foregroundMark x1="73511" y1="78914" x2="69122" y2="70981"/>
                            <a14:foregroundMark x1="72727" y1="80585" x2="68966" y2="66806"/>
                            <a14:foregroundMark x1="69436" y1="29854" x2="68182" y2="32150"/>
                            <a14:foregroundMark x1="64420" y1="41127" x2="65987" y2="52818"/>
                            <a14:foregroundMark x1="74608" y1="72860" x2="71317" y2="70772"/>
                            <a14:foregroundMark x1="74608" y1="57829" x2="75549" y2="59499"/>
                            <a14:foregroundMark x1="75392" y1="58246" x2="76019" y2="66597"/>
                            <a14:foregroundMark x1="75705" y1="58664" x2="75705" y2="64301"/>
                            <a14:backgroundMark x1="86834" y1="36534" x2="78527" y2="29436"/>
                            <a14:backgroundMark x1="54545" y1="68058" x2="51881" y2="47182"/>
                            <a14:backgroundMark x1="76332" y1="67432" x2="76332" y2="67432"/>
                            <a14:backgroundMark x1="76176" y1="36534" x2="78213" y2="31524"/>
                            <a14:backgroundMark x1="74451" y1="34656" x2="74451" y2="30063"/>
                            <a14:backgroundMark x1="77743" y1="34656" x2="76646" y2="31942"/>
                            <a14:backgroundMark x1="53918" y1="60960" x2="51881" y2="48225"/>
                            <a14:backgroundMark x1="57210" y1="57411" x2="52508" y2="42380"/>
                            <a14:backgroundMark x1="66458" y1="29436" x2="68182" y2="2755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000" t="28341" r="6751" b="18077"/>
              <a:stretch/>
            </p:blipFill>
            <p:spPr bwMode="auto">
              <a:xfrm>
                <a:off x="1040455" y="1120715"/>
                <a:ext cx="1201940" cy="972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10">
                <a:extLst>
                  <a:ext uri="{FF2B5EF4-FFF2-40B4-BE49-F238E27FC236}">
                    <a16:creationId xmlns:a16="http://schemas.microsoft.com/office/drawing/2014/main" id="{E6E800CE-5248-4513-BEB6-C519053790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95" t="8779" r="3337" b="17550"/>
              <a:stretch/>
            </p:blipFill>
            <p:spPr bwMode="auto">
              <a:xfrm>
                <a:off x="2242395" y="1116587"/>
                <a:ext cx="2380920" cy="94454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177800" dist="38100" dir="2700000" algn="tl" rotWithShape="0">
                  <a:prstClr val="black">
                    <a:alpha val="16000"/>
                  </a:prstClr>
                </a:outerShdw>
              </a:effectLst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F506EE8A-CBC1-4D4E-9156-CEB1955E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38381" y="1120714"/>
                <a:ext cx="1256705" cy="941572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177800" dist="38100" dir="2700000" algn="tl" rotWithShape="0">
                  <a:prstClr val="black">
                    <a:alpha val="16000"/>
                  </a:prstClr>
                </a:outerShdw>
              </a:effectLst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67BE3003-BE12-484A-AE97-0253D734D1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8016" t="13558" r="16442" b="5109"/>
              <a:stretch/>
            </p:blipFill>
            <p:spPr>
              <a:xfrm>
                <a:off x="6110152" y="1117746"/>
                <a:ext cx="901553" cy="94454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177800" dist="38100" dir="2700000" algn="tl" rotWithShape="0">
                  <a:prstClr val="black">
                    <a:alpha val="16000"/>
                  </a:prstClr>
                </a:outerShdw>
              </a:effectLst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5AB81AC-FBF1-47EC-8769-322BBBD4F0FF}"/>
                </a:ext>
              </a:extLst>
            </p:cNvPr>
            <p:cNvGrpSpPr/>
            <p:nvPr/>
          </p:nvGrpSpPr>
          <p:grpSpPr>
            <a:xfrm>
              <a:off x="3605305" y="3494393"/>
              <a:ext cx="12979502" cy="3963902"/>
              <a:chOff x="1187741" y="2803685"/>
              <a:chExt cx="8108659" cy="792097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05CEB7C0-A36F-4E94-B797-C4BF55D28C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14630" r="1240" b="30009"/>
              <a:stretch/>
            </p:blipFill>
            <p:spPr>
              <a:xfrm>
                <a:off x="1187741" y="2815926"/>
                <a:ext cx="1844877" cy="775633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177800" dist="38100" dir="2700000" algn="tl" rotWithShape="0">
                  <a:prstClr val="black">
                    <a:alpha val="16000"/>
                  </a:prstClr>
                </a:outerShdw>
              </a:effectLst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DA0DABE9-C424-45F7-80F1-4068ACD039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t="23998"/>
              <a:stretch/>
            </p:blipFill>
            <p:spPr>
              <a:xfrm>
                <a:off x="5440653" y="2815925"/>
                <a:ext cx="1013707" cy="77563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406400" dist="38100" dir="2700000" algn="tl" rotWithShape="0">
                  <a:prstClr val="black">
                    <a:alpha val="19000"/>
                  </a:prstClr>
                </a:outerShdw>
              </a:effectLst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73DBBD0A-10F2-4957-9A46-062753E139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64212" y="2812116"/>
                <a:ext cx="1010664" cy="77936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406400" dist="38100" dir="2700000" algn="tl" rotWithShape="0">
                  <a:prstClr val="black">
                    <a:alpha val="19000"/>
                  </a:prstClr>
                </a:outerShdw>
              </a:effectLst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36B2E41E-CF00-4AC1-A5FB-6A26A51B1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27531" y="2819872"/>
                <a:ext cx="1145328" cy="77591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406400" dist="38100" dir="2700000" algn="tl" rotWithShape="0">
                  <a:prstClr val="black">
                    <a:alpha val="19000"/>
                  </a:prstClr>
                </a:outerShdw>
              </a:effectLst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5B237F42-BCA9-4EC8-95D5-8C29FC3DF3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72859" y="2816400"/>
                <a:ext cx="1055855" cy="775909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406400" dist="38100" dir="2700000" algn="tl" rotWithShape="0">
                  <a:prstClr val="black">
                    <a:alpha val="19000"/>
                  </a:prstClr>
                </a:outerShdw>
              </a:effectLst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F5880B14-BC9B-43C7-9C5F-9C48019A912C}"/>
                  </a:ext>
                </a:extLst>
              </p:cNvPr>
              <p:cNvGrpSpPr/>
              <p:nvPr/>
            </p:nvGrpSpPr>
            <p:grpSpPr>
              <a:xfrm>
                <a:off x="7589858" y="2803685"/>
                <a:ext cx="1706542" cy="787795"/>
                <a:chOff x="177863" y="-1347643"/>
                <a:chExt cx="2009268" cy="863021"/>
              </a:xfrm>
              <a:effectLst>
                <a:outerShdw blurRad="177800" dist="38100" dir="2700000" algn="tl" rotWithShape="0">
                  <a:prstClr val="black">
                    <a:alpha val="16000"/>
                  </a:prstClr>
                </a:outerShdw>
              </a:effectLst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3953ACF8-36BF-488F-BAB8-083B77631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/>
                <a:srcRect l="2001" r="1453" b="48955"/>
                <a:stretch/>
              </p:blipFill>
              <p:spPr>
                <a:xfrm>
                  <a:off x="177863" y="-1347643"/>
                  <a:ext cx="2009268" cy="786367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372EAB1F-66F9-4429-B943-F371930762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/>
                <a:srcRect l="6595" t="83156" r="11499" b="7972"/>
                <a:stretch/>
              </p:blipFill>
              <p:spPr>
                <a:xfrm>
                  <a:off x="177863" y="-649864"/>
                  <a:ext cx="2009268" cy="165242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/>
              </p:spPr>
            </p:pic>
          </p:grp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805B2D2-4A32-4A18-926C-6FBAF471A2E1}"/>
              </a:ext>
            </a:extLst>
          </p:cNvPr>
          <p:cNvGrpSpPr/>
          <p:nvPr/>
        </p:nvGrpSpPr>
        <p:grpSpPr>
          <a:xfrm>
            <a:off x="3605305" y="-1235093"/>
            <a:ext cx="12979503" cy="4017277"/>
            <a:chOff x="602132" y="3674755"/>
            <a:chExt cx="9528909" cy="108480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F62C7E9-C729-421C-A9B8-4CC2E6B2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02132" y="3682375"/>
              <a:ext cx="1875794" cy="105647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406400" dist="38100" dir="2700000" algn="tl" rotWithShape="0">
                <a:prstClr val="black">
                  <a:alpha val="19000"/>
                </a:prstClr>
              </a:outerShdw>
            </a:effectLst>
          </p:spPr>
        </p:pic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01CDE8D2-1B56-4A9B-A94D-CD79A48FEA9E}"/>
                </a:ext>
              </a:extLst>
            </p:cNvPr>
            <p:cNvGrpSpPr/>
            <p:nvPr/>
          </p:nvGrpSpPr>
          <p:grpSpPr>
            <a:xfrm>
              <a:off x="2573237" y="3682375"/>
              <a:ext cx="2273579" cy="1056471"/>
              <a:chOff x="6467796" y="2354326"/>
              <a:chExt cx="2273579" cy="870894"/>
            </a:xfrm>
            <a:effectLst>
              <a:outerShdw blurRad="406400" dist="38100" dir="2700000" algn="tl" rotWithShape="0">
                <a:prstClr val="black">
                  <a:alpha val="19000"/>
                </a:prstClr>
              </a:outerShdw>
            </a:effectLst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6D4A76C0-4C89-41B2-99CD-50C45A6473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l="49402" t="298" r="25663" b="52729"/>
              <a:stretch/>
            </p:blipFill>
            <p:spPr>
              <a:xfrm>
                <a:off x="6467796" y="2354326"/>
                <a:ext cx="1096356" cy="87089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406400" dist="38100" dir="2700000" algn="tl" rotWithShape="0">
                  <a:prstClr val="black">
                    <a:alpha val="19000"/>
                  </a:prstClr>
                </a:outerShdw>
              </a:effectLst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EBDC525-1456-476C-B225-A1CEEF88B0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/>
              <a:srcRect l="24856" t="52563" r="50734"/>
              <a:stretch/>
            </p:blipFill>
            <p:spPr>
              <a:xfrm>
                <a:off x="7569842" y="2354326"/>
                <a:ext cx="1171533" cy="87089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68E6F8D4-CD2E-487C-BA37-EDEBED13E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964122" y="3674755"/>
              <a:ext cx="2166919" cy="10848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406400" dist="38100" dir="2700000" algn="tl" rotWithShape="0">
                <a:prstClr val="black">
                  <a:alpha val="19000"/>
                </a:prstClr>
              </a:outerShdw>
            </a:effectLst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709E73B-09F2-4E39-AA66-4A8D1F09B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942127" y="3674756"/>
              <a:ext cx="2926683" cy="108480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406400" dist="38100" dir="2700000" algn="tl" rotWithShape="0">
                <a:prstClr val="black">
                  <a:alpha val="19000"/>
                </a:prstClr>
              </a:outerShdw>
            </a:effectLst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27A8AFE-0729-46E6-95F2-98F6DB4A5425}"/>
              </a:ext>
            </a:extLst>
          </p:cNvPr>
          <p:cNvGrpSpPr/>
          <p:nvPr/>
        </p:nvGrpSpPr>
        <p:grpSpPr>
          <a:xfrm>
            <a:off x="10086957" y="-5834439"/>
            <a:ext cx="12995701" cy="4070150"/>
            <a:chOff x="-4861379" y="7054841"/>
            <a:chExt cx="20182931" cy="2822018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9B4BD21-08EB-468E-AD57-C4AF2269F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-4861379" y="7093663"/>
              <a:ext cx="5295600" cy="278319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088DC225-9D29-44B4-97C3-5A07DC720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70893" y="7072130"/>
              <a:ext cx="5158243" cy="27849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723EA25-52CC-46EF-B9DB-FEB90B895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065808" y="7054841"/>
              <a:ext cx="3437603" cy="281948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AB293C9-30F1-4828-A8AC-C907CF9DC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9740082" y="7072128"/>
              <a:ext cx="5581470" cy="27849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3D6B7CF-C2C3-4382-8112-4A0948368BC0}"/>
              </a:ext>
            </a:extLst>
          </p:cNvPr>
          <p:cNvGrpSpPr/>
          <p:nvPr/>
        </p:nvGrpSpPr>
        <p:grpSpPr>
          <a:xfrm>
            <a:off x="-6029242" y="-6371462"/>
            <a:ext cx="13236086" cy="4095542"/>
            <a:chOff x="495000" y="5799541"/>
            <a:chExt cx="10834053" cy="86184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CC305D44-0CD5-4497-928A-69FC94EE31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1108" t="51653" r="67917" b="3528"/>
            <a:stretch/>
          </p:blipFill>
          <p:spPr>
            <a:xfrm>
              <a:off x="2241573" y="5802161"/>
              <a:ext cx="1401564" cy="85922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77800" dist="38100" dir="2700000" algn="tl" rotWithShape="0">
                <a:prstClr val="black">
                  <a:alpha val="16000"/>
                </a:prstClr>
              </a:outerShdw>
            </a:effectLst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2922525-5C4D-4829-9099-5920EC0786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37169" t="51653" r="33758" b="3528"/>
            <a:stretch/>
          </p:blipFill>
          <p:spPr>
            <a:xfrm>
              <a:off x="3693267" y="5799541"/>
              <a:ext cx="1520256" cy="85922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77800" dist="38100" dir="2700000" algn="tl" rotWithShape="0">
                <a:prstClr val="black">
                  <a:alpha val="16000"/>
                </a:prstClr>
              </a:outerShdw>
            </a:effectLst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92AD018-080F-4C23-ABF3-63C6983BB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95000" y="5803007"/>
              <a:ext cx="1642997" cy="85576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77800" dist="38100" dir="2700000" algn="tl" rotWithShape="0">
                <a:prstClr val="black">
                  <a:alpha val="16000"/>
                </a:prstClr>
              </a:outerShdw>
            </a:effectLst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FB0023B-742D-4E4E-A292-12FAC180A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915424" y="5799541"/>
              <a:ext cx="2092620" cy="85922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177800" dist="38100" dir="2700000" algn="tl" rotWithShape="0">
                <a:prstClr val="black">
                  <a:alpha val="16000"/>
                </a:prstClr>
              </a:outerShdw>
            </a:effectLst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98887D8-6E6D-4CC3-9F36-8CFF2D88B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352253" y="5801938"/>
              <a:ext cx="1520256" cy="85683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406400" dist="38100" dir="2700000" algn="tl" rotWithShape="0">
                <a:prstClr val="black">
                  <a:alpha val="19000"/>
                </a:prstClr>
              </a:outerShdw>
            </a:effectLst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9D2AEC3-04F9-4C3A-B140-1C0F461F5801}"/>
                </a:ext>
              </a:extLst>
            </p:cNvPr>
            <p:cNvGrpSpPr/>
            <p:nvPr/>
          </p:nvGrpSpPr>
          <p:grpSpPr>
            <a:xfrm>
              <a:off x="9058173" y="5799542"/>
              <a:ext cx="2270880" cy="861627"/>
              <a:chOff x="399493" y="5266149"/>
              <a:chExt cx="2376100" cy="910277"/>
            </a:xfrm>
            <a:effectLst>
              <a:outerShdw blurRad="406400" dist="38100" dir="2700000" algn="tl" rotWithShape="0">
                <a:prstClr val="black">
                  <a:alpha val="19000"/>
                </a:prstClr>
              </a:outerShdw>
            </a:effectLst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11EBD972-6357-4989-8811-94EB5CE96C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/>
              <a:srcRect l="53316"/>
              <a:stretch/>
            </p:blipFill>
            <p:spPr>
              <a:xfrm>
                <a:off x="399493" y="5268682"/>
                <a:ext cx="1159640" cy="90774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36" name="Picture 2">
                <a:extLst>
                  <a:ext uri="{FF2B5EF4-FFF2-40B4-BE49-F238E27FC236}">
                    <a16:creationId xmlns:a16="http://schemas.microsoft.com/office/drawing/2014/main" id="{5CAC6278-F530-4480-A842-F2C16F1E23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910" t="58032" r="40546" b="18035"/>
              <a:stretch/>
            </p:blipFill>
            <p:spPr bwMode="auto">
              <a:xfrm>
                <a:off x="1611585" y="5266149"/>
                <a:ext cx="1164008" cy="90774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3976483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0</Words>
  <Application>Microsoft Office PowerPoint</Application>
  <PresentationFormat>와이드스크린</PresentationFormat>
  <Paragraphs>0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Arial</vt:lpstr>
      <vt:lpstr>맑은 고딕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난희</dc:creator>
  <cp:lastModifiedBy>김 난희</cp:lastModifiedBy>
  <cp:revision>341</cp:revision>
  <dcterms:created xsi:type="dcterms:W3CDTF">2020-08-28T11:47:19Z</dcterms:created>
  <dcterms:modified xsi:type="dcterms:W3CDTF">2021-04-10T11:28:43Z</dcterms:modified>
</cp:coreProperties>
</file>